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25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3022"/>
        <p:guide pos="25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-3810" y="10154920"/>
            <a:ext cx="7560310" cy="5168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2024" y="10307447"/>
            <a:ext cx="2420112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/>
              <a:t>上海朗峰实业有限公司</a:t>
            </a:r>
            <a:endParaRPr lang="zh-CN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4025" y="10307320"/>
            <a:ext cx="15087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0000">
            <a:off x="815340" y="8241030"/>
            <a:ext cx="1213485" cy="5638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4294967295"/>
          </p:nvPr>
        </p:nvSpPr>
        <p:spPr>
          <a:xfrm>
            <a:off x="572770" y="2454275"/>
            <a:ext cx="4419600" cy="24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防砸防刺穿高筒工作雨靴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W-6038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钢盾御水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工靴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en-US" sz="15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" y="9130030"/>
            <a:ext cx="6107430" cy="9880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07950" rtlCol="0">
            <a:no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防滑耐磨</a:t>
            </a: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PVC+</a:t>
            </a:r>
            <a:r>
              <a:rPr lang="zh-CN" alt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丁腈</a:t>
            </a:r>
            <a:r>
              <a:rPr lang="zh-CN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鞋底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PVC+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丁腈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，防水防潮不打滑）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外底由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材料和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5-10%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的丁腈制成。能够有效阻止水分渗透到鞋底内部，使脚部在潮湿或有水的环境中保持干爽。外底通过防滑测试。高密度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外底按照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ISO 20345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标准设计，具有抗撕裂和耐磨性，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延长鞋底的使用寿命。</a:t>
            </a: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684" y="2767107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8970" y="7960995"/>
            <a:ext cx="6107430" cy="102870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07950" rtlCol="0">
            <a:spAutoFit/>
          </a:bodyPr>
          <a:lstStyle/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透气减震鞋垫</a:t>
            </a: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鞋垫，更舒适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可拆卸</a:t>
            </a: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鞋垫为您的双脚和长时间站立提供最大舒适度，大大降低行走时的膝盖和脚踝压力。鞋垫设计有孔，透气且吸汗。</a:t>
            </a:r>
            <a:endParaRPr lang="zh-CN" altLang="en-US" sz="900" spc="-1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770" y="2821940"/>
            <a:ext cx="3739515" cy="21297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鞋面：优质的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防水耐磨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内里：柔软纤维网布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鞋垫：高贴合透气型缓冲减震鞋垫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鞋底：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优质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5-10%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的丁腈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防砸：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加宽钢包头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（抗冲击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≥200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焦耳）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防穿刺：防锈喷涂钢中底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（防穿刺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≥1100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牛）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高度：38.5厘米/15英寸（尺寸42#仅供参考）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尺码范围：欧码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37-47# /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英码：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3-12#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5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2022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S5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建筑工地、化工、食品工业、餐饮、清洁、农场和花园、畜牧业，食品储存等工作场所。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48970" y="5736590"/>
            <a:ext cx="6107430" cy="115506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加宽钢包头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（亚洲人脚型优化设计，不卡脚）</a:t>
            </a:r>
            <a:endParaRPr lang="zh-CN" sz="1200" b="1" spc="-18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Safetoe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钢包头，同时拥有欧标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EN12568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，国标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GB21148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，美标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ASTMF2413-18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三种国内外高标准认证。有效保护足趾免于来自高空坠落物等伤害，不仅抗瞬间冲击达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焦耳以上，重物静压也能达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15KN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以上。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648970" y="6811645"/>
            <a:ext cx="6107430" cy="110045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07950" bIns="0" rtlCol="0">
            <a:spAutoFit/>
          </a:bodyPr>
          <a:p>
            <a:pPr marL="1523365">
              <a:lnSpc>
                <a:spcPct val="100000"/>
              </a:lnSpc>
              <a:spcBef>
                <a:spcPts val="1460"/>
              </a:spcBef>
            </a:pPr>
            <a:r>
              <a:rPr 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防穿刺钢中底</a:t>
            </a:r>
            <a:r>
              <a:rPr lang="en-US" alt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（稳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定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性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强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，耐弯折，降疲劳）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Safetoe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防穿刺性能钢中底，同时拥有欧标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EN12568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，国标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GB21148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，美标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ASTMF2413-18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三种国内外高标准认证。可抵抗尖锐物体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牛顿的穿刺力，耐折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万次以上。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有效保护足部如钢钉，碎玻璃，铁栅栏，钢筋等引起的伤害。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785"/>
            <a:ext cx="7566025" cy="2311400"/>
          </a:xfrm>
          <a:prstGeom prst="rect">
            <a:avLst/>
          </a:prstGeom>
        </p:spPr>
      </p:pic>
      <p:sp>
        <p:nvSpPr>
          <p:cNvPr id="18" name="object 16"/>
          <p:cNvSpPr/>
          <p:nvPr/>
        </p:nvSpPr>
        <p:spPr>
          <a:xfrm>
            <a:off x="828040" y="7018574"/>
            <a:ext cx="1199515" cy="802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28" name="object 11"/>
          <p:cNvSpPr/>
          <p:nvPr/>
        </p:nvSpPr>
        <p:spPr>
          <a:xfrm>
            <a:off x="878205" y="5958205"/>
            <a:ext cx="1102995" cy="6711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pic>
        <p:nvPicPr>
          <p:cNvPr id="13" name="图片 12" descr="产品特点图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655" y="5003165"/>
            <a:ext cx="3770630" cy="644525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6"/>
          <a:stretch>
            <a:fillRect/>
          </a:stretch>
        </p:blipFill>
        <p:spPr>
          <a:xfrm>
            <a:off x="4021455" y="2898140"/>
            <a:ext cx="874395" cy="97409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405" y="9288145"/>
            <a:ext cx="826770" cy="740410"/>
          </a:xfrm>
          <a:prstGeom prst="rect">
            <a:avLst/>
          </a:prstGeom>
        </p:spPr>
      </p:pic>
      <p:pic>
        <p:nvPicPr>
          <p:cNvPr id="41" name="图片 40" descr="资源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5275" y="8018145"/>
            <a:ext cx="444500" cy="44450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2240" y="9162415"/>
            <a:ext cx="671195" cy="673735"/>
          </a:xfrm>
          <a:prstGeom prst="rect">
            <a:avLst/>
          </a:prstGeom>
        </p:spPr>
      </p:pic>
      <p:pic>
        <p:nvPicPr>
          <p:cNvPr id="2" name="图片 1" descr="W-6038 Black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90" y="2522855"/>
            <a:ext cx="1605915" cy="2397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SAFETOE标准包装说明（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以均码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42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#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为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参考）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zh-CN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鞋子重量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1.8~1.9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千克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双</a:t>
                      </a:r>
                      <a:endParaRPr lang="zh-CN" sz="800" b="0" spc="-18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zh-CN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外箱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重量</a:t>
                      </a:r>
                      <a:r>
                        <a:rPr lang="zh-CN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：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9-20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千克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箱</a:t>
                      </a:r>
                      <a:r>
                        <a:rPr lang="en-US" alt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塑料袋，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纸箱</a:t>
                      </a:r>
                      <a:endParaRPr lang="zh-CN" altLang="en-US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外箱尺寸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lang="zh-CN" alt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厘米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3615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400" b="1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用户使用说明：</a:t>
            </a:r>
            <a:endParaRPr lang="zh-CN" altLang="en-US" sz="1400" b="1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endParaRPr lang="en-US" altLang="zh-CN"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推荐使用场景：</a:t>
            </a:r>
            <a:r>
              <a:rPr lang="zh-CN" altLang="en-US" sz="90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建筑工地、化工、食品工业、餐饮、清洁、农场和花园、畜牧业，食品储存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等。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2.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使用限制：非常重要的一点是，所选鞋子必须适合相应的工作场所。对于本文档中未提及的风险或危害，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鞋子不提供保护保证。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3.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选择合适尺码：所有鞋子均在包装上标注标准尺码。部分鞋子提供不同尺码对照（如欧码、英码、美码等）。请选择合适的尺码穿着。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鞋子过松或过紧可能无法提供最佳保护效果。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4.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储存方法：将鞋子存放在原始包装中，置于常温、干燥的环境中，并保存在清洁、遮光且通风良好的场所。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5.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清洁方法：定期使用适合的高质量清洁剂清洁鞋子。请勿使用腐蚀性或强碱性清洁剂。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599055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8970" y="5270500"/>
            <a:ext cx="56032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可选颜色：黑色、绿色、黄色、白色等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445"/>
            <a:ext cx="7562850" cy="101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10140950"/>
            <a:ext cx="7562850" cy="5524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6262370"/>
            <a:ext cx="6106795" cy="26079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77ae1a5-7828-41ab-84de-4fd647f1abd6}"/>
</p:tagLst>
</file>

<file path=ppt/tags/tag2.xml><?xml version="1.0" encoding="utf-8"?>
<p:tagLst xmlns:p="http://schemas.openxmlformats.org/presentationml/2006/main">
  <p:tag name="COMMONDATA" val="eyJoZGlkIjoiNTQyNzg0Mzc1NWZhM2Q3Yzk5NWIwMDE5MGE0MmNhYTkifQ=="/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WPS 演示</Application>
  <PresentationFormat>On-screen Show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Eason</cp:lastModifiedBy>
  <cp:revision>99</cp:revision>
  <dcterms:created xsi:type="dcterms:W3CDTF">2021-11-05T03:46:00Z</dcterms:created>
  <dcterms:modified xsi:type="dcterms:W3CDTF">2025-02-15T06:52:53Z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2021-11-24T00:00:00Z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2021-11-24T00:00:00Z</vt:filetime>
  </property>
  <property fmtid="{D5CDD505-2E9C-101B-9397-08002B2CF9AE}" pid="5" name="ICV">
    <vt:lpwstr>A9B877B88D68431489324AC83FB12462_13</vt:lpwstr>
  </property>
  <property fmtid="{D5CDD505-2E9C-101B-9397-08002B2CF9AE}" pid="6" name="KSOProductBuildVer">
    <vt:lpwstr>2052-12.1.0.19302</vt:lpwstr>
  </property>
</Properties>
</file>