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86" userDrawn="1">
          <p15:clr>
            <a:srgbClr val="A4A3A4"/>
          </p15:clr>
        </p15:guide>
        <p15:guide id="2" pos="25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986"/>
        <p:guide pos="25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3.jpe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强韧耐磨高筒工作雨靴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W-6036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御水疾风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1742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7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:20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 OB SR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01663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no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防水保护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性能稳定，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增强结构强度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采用无缝技术：雨靴使用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混合注塑成型技术，在不同的气候条件下，如高温、低温、潮湿等，雨靴都能保持稳定的性能，不易发生变形、脆化等问题。无缝设计，大大提高了雨靴的耐用性和可靠性，并且重量减轻高达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防水。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03251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no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耐磨保护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保持脚部干爽，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提供稳定支撑，延长使用寿命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内置快干吸湿内衬，减少细菌滋生，有助于保持脚部的卫生和健康，降低脚部感染的风险；可水洗且耐磨，长时间行走也能保持双脚干爽，提高穿着舒适度。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3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0" y="5868670"/>
            <a:ext cx="922020" cy="810260"/>
          </a:xfrm>
          <a:prstGeom prst="rect">
            <a:avLst/>
          </a:prstGeom>
        </p:spPr>
      </p:pic>
      <p:pic>
        <p:nvPicPr>
          <p:cNvPr id="24" name="图片 23" descr="QQ20250213-1754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2240" y="5728335"/>
            <a:ext cx="666115" cy="64706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040" y="6985000"/>
            <a:ext cx="955040" cy="80772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10"/>
          <a:stretch>
            <a:fillRect/>
          </a:stretch>
        </p:blipFill>
        <p:spPr>
          <a:xfrm>
            <a:off x="1565910" y="6842760"/>
            <a:ext cx="438785" cy="577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1175" y="4739640"/>
            <a:ext cx="3469640" cy="822325"/>
          </a:xfrm>
          <a:prstGeom prst="rect">
            <a:avLst/>
          </a:prstGeom>
        </p:spPr>
      </p:pic>
      <p:pic>
        <p:nvPicPr>
          <p:cNvPr id="16" name="图片 15" descr="W-6036 Whit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4790" y="2377440"/>
            <a:ext cx="1648460" cy="2631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1.1~1.2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2-13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3" name="图片 2" descr="W-6036组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338570"/>
            <a:ext cx="5877560" cy="2583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7e23ddd-2db8-4c30-a9a4-dda3f43fd115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WPS 演示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110</cp:revision>
  <dcterms:created xsi:type="dcterms:W3CDTF">2021-11-05T03:46:00Z</dcterms:created>
  <dcterms:modified xsi:type="dcterms:W3CDTF">2025-02-17T08:53:13Z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2021-11-24T16:00:00Z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2021-11-24T16:00:00Z</vt:filetime>
  </property>
  <property fmtid="{D5CDD505-2E9C-101B-9397-08002B2CF9AE}" pid="5" name="ICV">
    <vt:lpwstr>5B84746307674451921929DE2D4B4799_13</vt:lpwstr>
  </property>
  <property fmtid="{D5CDD505-2E9C-101B-9397-08002B2CF9AE}" pid="6" name="KSOProductBuildVer">
    <vt:lpwstr>2052-12.1.0.19302</vt:lpwstr>
  </property>
</Properties>
</file>